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75" r:id="rId6"/>
    <p:sldId id="276" r:id="rId7"/>
    <p:sldId id="277" r:id="rId8"/>
    <p:sldId id="278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7B57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0961D6-8223-4A49-BAF1-F4332E700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978EB3-A9D1-4C3B-B35F-ADA45F5C0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26182-C408-443F-BBD0-F403E4BDB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62DB47-184E-415C-8805-333DBFD04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AA23DB-76E1-4E39-91F3-1C0A76FFD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927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2D1560-641E-4F30-8EE4-D3F2B13B6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52DE293-0AE2-4931-82CF-F0633824B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7F9FF4-7EFF-418F-8B46-E28D2D237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0C9F64-D26D-4D68-96B4-BCF4D3A0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7A598-AD18-42B0-A604-7B1ED089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1621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BD063A6-1CFC-4B5F-8A08-154D4A4DA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17593D3-6498-4587-9043-954951885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4C7345-B57D-4DD6-9DEF-F04D9E702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5CFA84-2596-4690-9C1C-47379558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D80859-430D-4C1C-8A6E-E2531044A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7938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AB9030-DB79-466E-BE1A-908912006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24FE47-2DFA-4D4B-BC04-B7E4E1F60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90EF-CF75-4933-B741-3FCE33F20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912A43-01C3-46F0-9188-CD913CD7B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9CA134-E3D8-4FA1-AEDC-B5A51FAE2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875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BB599-3DB2-486C-9919-42160A66E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E752C9-788F-4CEC-941A-4F8D54DA1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9FE8E6-AB2B-4699-B436-38E7A0108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981A22-12EE-4904-A582-2916071E1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91E2E9-98C7-422B-9FA1-4A92DF4A3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6595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90A9AB-FCEA-4013-872E-57CB3DF8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A2FF9D-9903-4507-B547-CC218089F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98980A-A31B-4C55-BFF5-E2142BFF3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CD84708-7DDF-471B-9824-99E2AEC1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CB29F7-056E-4A11-9CA8-97D531629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DEC4A5-DD62-4FF3-B5A9-66DD0E6BF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7667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B3D0F-24BC-42A0-99D2-F88663928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9FF56F9-06AD-461D-ADB9-A0E86E3BA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80FBAF-3E49-4475-9662-D973607ED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084BBB2-C625-4272-A982-DBAC577A3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A96F837-5C98-4386-8899-A54046CD4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D06D420-C9AA-4377-B279-82A7A382D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9C52A30-EC3B-41A9-A1F7-64DE0FAB4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1ED8793-085B-42EC-BFF8-7A96240DC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384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20B3B-0549-47F2-916C-F1D27B52A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42675F5-7DAF-4D1A-8E95-7AC9FDB6F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4ECF4F-284D-44F3-984B-DAF396F07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B01506-DF8D-4616-9D39-8666999A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3628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D7D1A9E-519A-4CBB-9485-26A76CD6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5BDDDC9-DB98-4865-8B07-2CD8264E9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6F1BD6-DB97-4510-99FD-1FAE1DCDA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161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A5624-3BB4-48C2-AD65-C7A8063D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12C7A5-17B9-48C3-A39B-121C8E932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5BDEA90-92B6-43D2-8237-E07722FE3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2DC25E-6E72-4E28-BED8-1686E0535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563A291-BA0F-41B6-9E14-C2BE42842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61DA47-4CE6-46D1-AA9D-18DC84687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2218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1DF44D-4AD4-477C-BC8B-13261194C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6A26F4-FB44-4F7D-9713-BA0CDFE51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7381C02-2C3A-49C8-9238-D3284CC80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A73780-F310-4FA8-BFAD-BB295DBD4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FC3337-B7B0-4EEB-B7A9-D5ED3FC7A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43BA7BB-1F26-498F-AFE5-50778AC1F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055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01D1A64-BD9C-4F14-A8E6-598222675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AE3B3E-1744-4053-991B-028F329E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A261A9-E440-4F0A-93FF-F840DB4277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1A47B-F82E-4225-B912-B3815980522F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2A2288-5DD5-4180-B636-EA8F2A61B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D6A29C-7089-48BF-B9E9-29AD576FC5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E2470-8EDE-4AAF-ACC2-8544C74EEAB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4697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n 2" descr="Imagen que contiene niño, pequeño, pastel, papalote&#10;&#10;Descripción generada automáticamente">
            <a:extLst>
              <a:ext uri="{FF2B5EF4-FFF2-40B4-BE49-F238E27FC236}">
                <a16:creationId xmlns:a16="http://schemas.microsoft.com/office/drawing/2014/main" id="{7CF65FA2-8101-87FF-5072-37550A705F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88952" cy="685714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48D6304A-2AEB-46BF-8D98-3B16141441F4}"/>
              </a:ext>
            </a:extLst>
          </p:cNvPr>
          <p:cNvSpPr txBox="1"/>
          <p:nvPr/>
        </p:nvSpPr>
        <p:spPr>
          <a:xfrm>
            <a:off x="195326" y="131523"/>
            <a:ext cx="11798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PROYECTO 2021/2022 - POR NACHO TORRES CLAVERIE </a:t>
            </a:r>
          </a:p>
        </p:txBody>
      </p:sp>
    </p:spTree>
    <p:extLst>
      <p:ext uri="{BB962C8B-B14F-4D97-AF65-F5344CB8AC3E}">
        <p14:creationId xmlns:p14="http://schemas.microsoft.com/office/powerpoint/2010/main" val="591910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82296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Índice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F20C23F-16BE-ECDA-F44C-C6ECE713817B}"/>
              </a:ext>
            </a:extLst>
          </p:cNvPr>
          <p:cNvSpPr txBox="1"/>
          <p:nvPr/>
        </p:nvSpPr>
        <p:spPr>
          <a:xfrm>
            <a:off x="16428" y="1692086"/>
            <a:ext cx="1220842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¿Qué es Educonet?</a:t>
            </a:r>
          </a:p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¿Cuáles son sus objetivos?</a:t>
            </a:r>
          </a:p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Tecnologías utilizadas</a:t>
            </a:r>
          </a:p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Posibles ampliaciones </a:t>
            </a:r>
          </a:p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Conclusiones</a:t>
            </a:r>
          </a:p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Funcionalidad</a:t>
            </a:r>
          </a:p>
          <a:p>
            <a:pPr algn="ctr"/>
            <a:endParaRPr lang="es-ES" sz="3400" b="1" dirty="0">
              <a:solidFill>
                <a:srgbClr val="7B573F"/>
              </a:solidFill>
              <a:latin typeface="Calibri "/>
              <a:cs typeface="Dreaming Outloud Pro" panose="030505020403020305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524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82296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¿Qué es Educonet?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C6CD62-240C-4D86-9F6C-BD62FE1448A7}"/>
              </a:ext>
            </a:extLst>
          </p:cNvPr>
          <p:cNvSpPr txBox="1"/>
          <p:nvPr/>
        </p:nvSpPr>
        <p:spPr>
          <a:xfrm>
            <a:off x="1239864" y="1792224"/>
            <a:ext cx="10245000" cy="262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Es una página donde encontrar recursos educativos orientados a la Educación Infantil.</a:t>
            </a: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También podrás acceder a cursos formativos.</a:t>
            </a:r>
          </a:p>
          <a:p>
            <a:pPr>
              <a:lnSpc>
                <a:spcPct val="150000"/>
              </a:lnSpc>
            </a:pPr>
            <a:endParaRPr lang="es-ES" sz="2000" dirty="0"/>
          </a:p>
          <a:p>
            <a:pPr>
              <a:lnSpc>
                <a:spcPct val="150000"/>
              </a:lnSpc>
            </a:pPr>
            <a:endParaRPr lang="es-ES" sz="2000" dirty="0"/>
          </a:p>
        </p:txBody>
      </p:sp>
      <p:pic>
        <p:nvPicPr>
          <p:cNvPr id="7" name="Imagen 6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3510AE22-5290-4171-9089-7BBEF34EBE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1964259"/>
            <a:ext cx="468000" cy="404444"/>
          </a:xfrm>
          <a:prstGeom prst="rect">
            <a:avLst/>
          </a:prstGeom>
        </p:spPr>
      </p:pic>
      <p:pic>
        <p:nvPicPr>
          <p:cNvPr id="8" name="Imagen 7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B2B80D54-059D-114E-B012-219A1E18DB9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36" y="3045772"/>
            <a:ext cx="468000" cy="40444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A6855F2-4A28-8516-DE2E-AAFB42543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279" y="3808732"/>
            <a:ext cx="5750170" cy="193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7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82296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¿Cuáles son sus objetivos?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C6CD62-240C-4D86-9F6C-BD62FE1448A7}"/>
              </a:ext>
            </a:extLst>
          </p:cNvPr>
          <p:cNvSpPr txBox="1"/>
          <p:nvPr/>
        </p:nvSpPr>
        <p:spPr>
          <a:xfrm>
            <a:off x="1239864" y="1792224"/>
            <a:ext cx="10245000" cy="272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Crear una comunidad donde sea más rápido y sencillo encontrar material educativo.</a:t>
            </a: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También gracias al material poder modernizar la respuesta educativa en las aulas.</a:t>
            </a:r>
            <a:endParaRPr lang="es-ES" sz="2000" dirty="0"/>
          </a:p>
          <a:p>
            <a:pPr>
              <a:lnSpc>
                <a:spcPct val="150000"/>
              </a:lnSpc>
            </a:pPr>
            <a:endParaRPr lang="es-ES" sz="2000" dirty="0"/>
          </a:p>
        </p:txBody>
      </p:sp>
      <p:pic>
        <p:nvPicPr>
          <p:cNvPr id="7" name="Imagen 6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3510AE22-5290-4171-9089-7BBEF34EBE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1964259"/>
            <a:ext cx="468000" cy="404444"/>
          </a:xfrm>
          <a:prstGeom prst="rect">
            <a:avLst/>
          </a:prstGeom>
        </p:spPr>
      </p:pic>
      <p:pic>
        <p:nvPicPr>
          <p:cNvPr id="8" name="Imagen 7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B2B80D54-059D-114E-B012-219A1E18DB9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436" y="3045772"/>
            <a:ext cx="468000" cy="4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37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82296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Tecnologías utilizadas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C6CD62-240C-4D86-9F6C-BD62FE1448A7}"/>
              </a:ext>
            </a:extLst>
          </p:cNvPr>
          <p:cNvSpPr txBox="1"/>
          <p:nvPr/>
        </p:nvSpPr>
        <p:spPr>
          <a:xfrm>
            <a:off x="1239864" y="1792224"/>
            <a:ext cx="1024500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Laravel (framework)</a:t>
            </a:r>
            <a:endParaRPr lang="es-ES" sz="2000" b="1" dirty="0">
              <a:solidFill>
                <a:srgbClr val="7B573F"/>
              </a:solidFill>
            </a:endParaRP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Bootstrap</a:t>
            </a: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HTML</a:t>
            </a: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CSS</a:t>
            </a:r>
            <a:endParaRPr lang="es-ES" sz="2400" dirty="0"/>
          </a:p>
        </p:txBody>
      </p:sp>
      <p:pic>
        <p:nvPicPr>
          <p:cNvPr id="7" name="Imagen 6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3510AE22-5290-4171-9089-7BBEF34EBE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1964259"/>
            <a:ext cx="468000" cy="404444"/>
          </a:xfrm>
          <a:prstGeom prst="rect">
            <a:avLst/>
          </a:prstGeom>
        </p:spPr>
      </p:pic>
      <p:pic>
        <p:nvPicPr>
          <p:cNvPr id="8" name="Imagen 7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B2B80D54-059D-114E-B012-219A1E18DB9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2520192"/>
            <a:ext cx="468000" cy="404444"/>
          </a:xfrm>
          <a:prstGeom prst="rect">
            <a:avLst/>
          </a:prstGeom>
        </p:spPr>
      </p:pic>
      <p:pic>
        <p:nvPicPr>
          <p:cNvPr id="9" name="Imagen 8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F17033F0-D634-AD99-77E9-15C11884A70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62" y="3085572"/>
            <a:ext cx="468000" cy="404444"/>
          </a:xfrm>
          <a:prstGeom prst="rect">
            <a:avLst/>
          </a:prstGeom>
        </p:spPr>
      </p:pic>
      <p:pic>
        <p:nvPicPr>
          <p:cNvPr id="10" name="Imagen 9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ECE27995-B63D-F0AE-AAB7-BD1024DC1CC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3" y="3638845"/>
            <a:ext cx="468000" cy="4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89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82296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Posibles ampliaciones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C6CD62-240C-4D86-9F6C-BD62FE1448A7}"/>
              </a:ext>
            </a:extLst>
          </p:cNvPr>
          <p:cNvSpPr txBox="1"/>
          <p:nvPr/>
        </p:nvSpPr>
        <p:spPr>
          <a:xfrm>
            <a:off x="1239864" y="1792224"/>
            <a:ext cx="10245000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Diseñar un carrito para la compra de cursos</a:t>
            </a:r>
            <a:endParaRPr lang="es-ES" sz="2000" b="1" dirty="0">
              <a:solidFill>
                <a:srgbClr val="7B573F"/>
              </a:solidFill>
            </a:endParaRP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rgbClr val="7B573F"/>
                </a:solidFill>
              </a:rPr>
              <a:t>Buscador para filtrar recursos/cursos por categoría</a:t>
            </a:r>
          </a:p>
          <a:p>
            <a:pPr>
              <a:lnSpc>
                <a:spcPct val="150000"/>
              </a:lnSpc>
            </a:pPr>
            <a:endParaRPr lang="es-ES" sz="2400" b="1" dirty="0">
              <a:solidFill>
                <a:srgbClr val="7B573F"/>
              </a:solidFill>
            </a:endParaRPr>
          </a:p>
        </p:txBody>
      </p:sp>
      <p:pic>
        <p:nvPicPr>
          <p:cNvPr id="7" name="Imagen 6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3510AE22-5290-4171-9089-7BBEF34EBEC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1964259"/>
            <a:ext cx="468000" cy="404444"/>
          </a:xfrm>
          <a:prstGeom prst="rect">
            <a:avLst/>
          </a:prstGeom>
        </p:spPr>
      </p:pic>
      <p:pic>
        <p:nvPicPr>
          <p:cNvPr id="8" name="Imagen 7" descr="Un conjunto de letras blancas en un fondo blanco&#10;&#10;Descripción generada automáticamente con confianza baja">
            <a:extLst>
              <a:ext uri="{FF2B5EF4-FFF2-40B4-BE49-F238E27FC236}">
                <a16:creationId xmlns:a16="http://schemas.microsoft.com/office/drawing/2014/main" id="{B2B80D54-059D-114E-B012-219A1E18DB9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64" y="2520192"/>
            <a:ext cx="468000" cy="4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25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16428" y="2616590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2691173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06F5DDA-793B-4B39-A358-478387B9B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7" b="54667"/>
          <a:stretch/>
        </p:blipFill>
        <p:spPr>
          <a:xfrm>
            <a:off x="0" y="0"/>
            <a:ext cx="12208428" cy="6871666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78FC833-72FF-4CDC-9CF2-E30B0508993F}"/>
              </a:ext>
            </a:extLst>
          </p:cNvPr>
          <p:cNvSpPr/>
          <p:nvPr/>
        </p:nvSpPr>
        <p:spPr>
          <a:xfrm>
            <a:off x="0" y="0"/>
            <a:ext cx="12192000" cy="68716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DB6F6D-AD34-46E5-81A4-9DD5EA96FD10}"/>
              </a:ext>
            </a:extLst>
          </p:cNvPr>
          <p:cNvSpPr txBox="1"/>
          <p:nvPr/>
        </p:nvSpPr>
        <p:spPr>
          <a:xfrm>
            <a:off x="-315366" y="2962961"/>
            <a:ext cx="122084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400" b="1" dirty="0">
                <a:solidFill>
                  <a:srgbClr val="7B573F"/>
                </a:solidFill>
                <a:latin typeface="Calibri "/>
                <a:cs typeface="Dreaming Outloud Pro" panose="03050502040302030504" pitchFamily="66" charset="0"/>
              </a:rPr>
              <a:t>Funcionalidad</a:t>
            </a:r>
          </a:p>
        </p:txBody>
      </p:sp>
    </p:spTree>
    <p:extLst>
      <p:ext uri="{BB962C8B-B14F-4D97-AF65-F5344CB8AC3E}">
        <p14:creationId xmlns:p14="http://schemas.microsoft.com/office/powerpoint/2010/main" val="27509657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111</Words>
  <Application>Microsoft Office PowerPoint</Application>
  <PresentationFormat>Panorámica</PresentationFormat>
  <Paragraphs>24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CRISTINA RIONDA CORTINA</dc:creator>
  <cp:lastModifiedBy>Nacho Torres Claverie</cp:lastModifiedBy>
  <cp:revision>12</cp:revision>
  <dcterms:created xsi:type="dcterms:W3CDTF">2022-03-26T18:21:48Z</dcterms:created>
  <dcterms:modified xsi:type="dcterms:W3CDTF">2022-06-21T19:30:21Z</dcterms:modified>
</cp:coreProperties>
</file>

<file path=docProps/thumbnail.jpeg>
</file>